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Decision Making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the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list alternatives</a:t>
            </a:r>
          </a:p>
          <a:p>
            <a:r>
              <a:rPr lang="en-US" dirty="0" smtClean="0"/>
              <a:t>State Criteria</a:t>
            </a:r>
          </a:p>
          <a:p>
            <a:r>
              <a:rPr lang="en-US" dirty="0" smtClean="0"/>
              <a:t>Evaluate</a:t>
            </a:r>
          </a:p>
          <a:p>
            <a:r>
              <a:rPr lang="en-US" dirty="0" smtClean="0"/>
              <a:t>Make </a:t>
            </a:r>
            <a:r>
              <a:rPr lang="en-US" dirty="0"/>
              <a:t>a decision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5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1054854" cy="1853754"/>
          </a:xfrm>
        </p:spPr>
        <p:txBody>
          <a:bodyPr/>
          <a:lstStyle/>
          <a:p>
            <a:r>
              <a:rPr lang="en-US" dirty="0" smtClean="0"/>
              <a:t>Your Problem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63" y="567509"/>
            <a:ext cx="9435737" cy="6290491"/>
          </a:xfrm>
          <a:prstGeom prst="rect">
            <a:avLst/>
          </a:prstGeom>
        </p:spPr>
      </p:pic>
      <p:sp>
        <p:nvSpPr>
          <p:cNvPr id="4" name="Smiley Face 3"/>
          <p:cNvSpPr/>
          <p:nvPr/>
        </p:nvSpPr>
        <p:spPr>
          <a:xfrm>
            <a:off x="3592286" y="1332411"/>
            <a:ext cx="822960" cy="82296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22</TotalTime>
  <Words>16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Gill Sans MT</vt:lpstr>
      <vt:lpstr>Gallery</vt:lpstr>
      <vt:lpstr>Decision Making Process</vt:lpstr>
      <vt:lpstr>PowerPoint Presentation</vt:lpstr>
      <vt:lpstr>Your Problem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 Making Process</dc:title>
  <dc:creator>Matt Gage</dc:creator>
  <cp:lastModifiedBy>Matt Gage</cp:lastModifiedBy>
  <cp:revision>1</cp:revision>
  <dcterms:created xsi:type="dcterms:W3CDTF">2017-09-06T15:17:13Z</dcterms:created>
  <dcterms:modified xsi:type="dcterms:W3CDTF">2017-09-06T15:41:17Z</dcterms:modified>
</cp:coreProperties>
</file>