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48229-FB34-44C5-AA88-C80E80533C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9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45C7-53A9-40D5-85A6-AC5EB9C40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DB731-B8D0-4F40-9967-12C97F1CE1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5D37BE-C03F-478F-8468-3C5A33166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58C00-D13F-4024-8A17-B9644B52F5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7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8EE4-C192-4621-ACBE-6CA6AE9943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BBD4C-BBB8-47F4-ACDB-2F224E3E28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C5BE-BD60-4FBE-B376-EEC7250F5D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6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1C7D-319D-4B31-B689-9E0F9D5463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0015-A951-4FB0-BF27-C93C7BD417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A974A-D69C-4565-A7F8-7C194C5AC5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D6597-C8B4-4552-B960-BAA6E26FE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8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EDFF28-6755-4958-867E-A85E0244990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Starting Point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Founding the 13 Colonies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should be a review, but if you want to take some notes you totally can.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Religion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2552" name="Group 24"/>
          <p:cNvGraphicFramePr>
            <a:graphicFrameLocks noGrp="1"/>
          </p:cNvGraphicFramePr>
          <p:nvPr>
            <p:ph/>
          </p:nvPr>
        </p:nvGraphicFramePr>
        <p:xfrm>
          <a:off x="92075" y="1295400"/>
          <a:ext cx="8991600" cy="531812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Religion(s)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Major religious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groups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Freedom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religion?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64611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508750" y="1905000"/>
            <a:ext cx="26352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Colonies founded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economic rather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than religious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reasons.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Exception: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- Maryland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(Catholic).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Planters = Church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England (Anglican).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settlers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Baptists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Methodists.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4022725" y="1944688"/>
            <a:ext cx="2530475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Great social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religious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Pennsylvania.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Founder: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William Penn.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Quakers.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Presbyterians.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Lutherans.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Mennonites.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Jews = New York.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371600" y="1946275"/>
            <a:ext cx="25908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Puritan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Church central to colonial life.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ALL settlers had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attend &amp; support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Banishment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non-committed.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5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25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25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25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5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5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2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2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2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2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The original thirteen 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065588" cy="5791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04988" y="152400"/>
            <a:ext cx="551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Compare/Contrast Chart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29200" y="1446213"/>
            <a:ext cx="350520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CCFFFF"/>
                </a:solidFill>
              </a:rPr>
              <a:t>Key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New England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u="sng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Massachusetts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Rhode Island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Middle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New York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Pennsylvania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FFFF00"/>
                </a:solidFill>
              </a:rPr>
              <a:t>Southern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Maryland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Virginia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Carolinas (N &amp; S)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b="1">
                <a:solidFill>
                  <a:srgbClr val="FFFFFF"/>
                </a:solidFill>
              </a:rPr>
              <a:t> Georgia</a:t>
            </a:r>
          </a:p>
        </p:txBody>
      </p:sp>
    </p:spTree>
    <p:extLst>
      <p:ext uri="{BB962C8B-B14F-4D97-AF65-F5344CB8AC3E}">
        <p14:creationId xmlns:p14="http://schemas.microsoft.com/office/powerpoint/2010/main" val="38796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6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6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6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5050"/>
            <a:ext cx="65532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Colony?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country or area under the full or partial political control of another country, typically a distant one, and occupied by settlers from that country.</a:t>
            </a:r>
          </a:p>
        </p:txBody>
      </p:sp>
    </p:spTree>
    <p:extLst>
      <p:ext uri="{BB962C8B-B14F-4D97-AF65-F5344CB8AC3E}">
        <p14:creationId xmlns:p14="http://schemas.microsoft.com/office/powerpoint/2010/main" val="28633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would England want to set up colonies in the new world?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were the colonies alike and different?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were the three regions in the original 13 colonies?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Geography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8490" name="Group 58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Features that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make the region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unique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985125" y="112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660525" y="2246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600200" y="1931988"/>
            <a:ext cx="236220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Farthest north.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Cooler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Shorter growing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season.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Helped prevent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Cold weather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killed many.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Mostly hills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rocky soil.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Natural resources more important than agricultural crops.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994150" y="1905000"/>
            <a:ext cx="255905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Temperate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 summers.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Cold winters.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landforms: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Coastal plain.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Piedmont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(rolling hills).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4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Mountains.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Good Harbors.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Ideal for agriculture.</a:t>
            </a: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492875" y="1919288"/>
            <a:ext cx="260985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Warmest climate: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Helped colonists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survive winter.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Warm, moist climate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carried disease.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Broad coastal plain.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Hilly &amp; forests.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Rich farmland,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forests &amp; fish.</a:t>
            </a:r>
          </a:p>
        </p:txBody>
      </p:sp>
    </p:spTree>
    <p:extLst>
      <p:ext uri="{BB962C8B-B14F-4D97-AF65-F5344CB8AC3E}">
        <p14:creationId xmlns:p14="http://schemas.microsoft.com/office/powerpoint/2010/main" val="36338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8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8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84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84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848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8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8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8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8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8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8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84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84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4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Economy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Income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Occupations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Crops Grown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Products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311275" y="2017713"/>
            <a:ext cx="2724150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Relied on the Atlantic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Ocean: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Shipbuilding.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Fishing.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Triangular Trade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Routes: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Traded goods for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rum, sugar cane,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molasses, then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for slaves.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Key trade port: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Boston, 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Small farms.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937000" y="1905000"/>
            <a:ext cx="26860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Depended on farming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&amp; commerce (trade).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Staple Crops: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Wheat.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Barley.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Rye.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“Breadbasket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Colonies”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Urban centers 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New York &amp;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Philadelphia.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Ports &amp;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Fur Trade.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Some slaves.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689725" y="1941513"/>
            <a:ext cx="2454275" cy="47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Hot &amp; wet =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agriculture.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Cash crops: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Tobacco.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Rice.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Indigo.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Forests: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Pitch.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Tar.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Turpentine.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Plantation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system = slavery.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No major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commercial cities.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9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9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4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4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94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4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4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94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4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94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194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94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94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94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94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948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948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948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Society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Society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Where from?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Types of people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(backgrounds)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Education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Social classes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Events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327150" y="1905000"/>
            <a:ext cx="266065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Founded on religion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(Puritan faith).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“City Upon a Hill”.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- John Winthrop.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Strong sense of faith,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family, &amp; community.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Very strict.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Massachusetts =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1</a:t>
            </a:r>
            <a:r>
              <a:rPr lang="en-US" b="1" baseline="30000">
                <a:solidFill>
                  <a:srgbClr val="000000"/>
                </a:solidFill>
              </a:rPr>
              <a:t>st</a:t>
            </a:r>
            <a:r>
              <a:rPr lang="en-US" b="1">
                <a:solidFill>
                  <a:srgbClr val="000000"/>
                </a:solidFill>
              </a:rPr>
              <a:t> public education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(1647).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First two colleges: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Harvard &amp; Yale.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949700" y="1898650"/>
            <a:ext cx="249555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Diversity.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Religious tolerance.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Fast growth: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5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Westward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expansion.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Philadelphia =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largest colonial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city.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Merchants (U).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Craftsmen, Retail,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    businessmen (M).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Sailors, unskilled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workers, &amp; some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 artisans (L).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518275" y="1941513"/>
            <a:ext cx="260985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Social order: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1.) Plantation owners.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2.) Poor farmers.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3.) Slaves.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Wealthy = gentry.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Tutors or private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schools.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Poor = home school.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0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5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0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0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0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0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0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205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05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5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050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0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0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0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0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05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05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50900" y="762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13 Colonies Regions Compare &amp; Contrast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FF"/>
                </a:solidFill>
              </a:rPr>
              <a:t>- Politics -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/>
        </p:nvGraphicFramePr>
        <p:xfrm>
          <a:off x="76200" y="1295400"/>
          <a:ext cx="8991600" cy="52578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NEW ENGLAND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MIDDLE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SOUTHERN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Politics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Who was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charge?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type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government?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Important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Documents?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430338" y="1892300"/>
            <a:ext cx="2401619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Mayflower Compact: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Plymouth.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2.) Elected legislature.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3.) Gov’t of the people.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Representative gov’t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Town meetings.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Ultimately – power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hands of the Church.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- Fund. Orders 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 Connecticut: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1.) Gov’t power from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“free consent of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people”.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4022725" y="1905000"/>
            <a:ext cx="23018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Toleration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Indian treaties.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8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- Eventually became royal colonies 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537325" y="1941513"/>
            <a:ext cx="25571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House of Burgesses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1.) Jamestown (1619)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2.) 1</a:t>
            </a:r>
            <a:r>
              <a:rPr lang="en-US" b="1" baseline="30000" dirty="0">
                <a:solidFill>
                  <a:srgbClr val="000000"/>
                </a:solidFill>
              </a:rPr>
              <a:t>st</a:t>
            </a:r>
            <a:r>
              <a:rPr lang="en-US" b="1" dirty="0">
                <a:solidFill>
                  <a:srgbClr val="000000"/>
                </a:solidFill>
              </a:rPr>
              <a:t> Representative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      body in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- Eventually became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royal colonies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(governor controls).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74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74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0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0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893</Words>
  <Application>Microsoft Office PowerPoint</Application>
  <PresentationFormat>On-screen Show (4:3)</PresentationFormat>
  <Paragraphs>353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Our Starting Point Founding the 13 Colonies </vt:lpstr>
      <vt:lpstr>What is a Colony?</vt:lpstr>
      <vt:lpstr>Why would England want to set up colonies in the new world?</vt:lpstr>
      <vt:lpstr>How were the colonies alike and different?</vt:lpstr>
      <vt:lpstr>What were the three regions in the original 13 colonies?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Anderson School District Five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Brett</dc:creator>
  <cp:lastModifiedBy>Matt Gage</cp:lastModifiedBy>
  <cp:revision>5</cp:revision>
  <dcterms:created xsi:type="dcterms:W3CDTF">2012-08-31T20:47:52Z</dcterms:created>
  <dcterms:modified xsi:type="dcterms:W3CDTF">2017-08-24T16:31:56Z</dcterms:modified>
</cp:coreProperties>
</file>